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782" r:id="rId2"/>
    <p:sldId id="783" r:id="rId3"/>
    <p:sldId id="1074" r:id="rId4"/>
    <p:sldId id="1053" r:id="rId5"/>
    <p:sldId id="1054" r:id="rId6"/>
    <p:sldId id="1075" r:id="rId7"/>
    <p:sldId id="1076" r:id="rId8"/>
    <p:sldId id="1077" r:id="rId9"/>
    <p:sldId id="1078" r:id="rId10"/>
    <p:sldId id="1063" r:id="rId11"/>
    <p:sldId id="1057" r:id="rId12"/>
    <p:sldId id="1080" r:id="rId13"/>
    <p:sldId id="1087" r:id="rId14"/>
    <p:sldId id="1088" r:id="rId15"/>
    <p:sldId id="1089" r:id="rId16"/>
    <p:sldId id="1090" r:id="rId17"/>
    <p:sldId id="1091" r:id="rId18"/>
    <p:sldId id="1059" r:id="rId19"/>
    <p:sldId id="1083" r:id="rId20"/>
    <p:sldId id="1092" r:id="rId21"/>
    <p:sldId id="1084" r:id="rId22"/>
    <p:sldId id="1085" r:id="rId23"/>
    <p:sldId id="1086" r:id="rId24"/>
    <p:sldId id="1055" r:id="rId25"/>
    <p:sldId id="1066" r:id="rId26"/>
    <p:sldId id="1093" r:id="rId27"/>
    <p:sldId id="1067" r:id="rId28"/>
    <p:sldId id="1068" r:id="rId29"/>
    <p:sldId id="1069" r:id="rId30"/>
    <p:sldId id="1070" r:id="rId31"/>
    <p:sldId id="1071" r:id="rId32"/>
    <p:sldId id="1094" r:id="rId33"/>
    <p:sldId id="1095" r:id="rId3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E66"/>
    <a:srgbClr val="EF9D43"/>
    <a:srgbClr val="FF9900"/>
    <a:srgbClr val="FF0000"/>
    <a:srgbClr val="FF3399"/>
    <a:srgbClr val="FF0066"/>
    <a:srgbClr val="FFFF00"/>
    <a:srgbClr val="BCE292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9" d="100"/>
          <a:sy n="89" d="100"/>
        </p:scale>
        <p:origin x="-1314" y="-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18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6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12-MM-MA-03-02-05-0-0-0-0&amp;classno=MA_12_03/suh_0102_01_0006/suh_0102_01_0006_204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12-MM-MA-03-02-05-0-0-0-0&amp;classno=MA_12_03/suh_0102_01_0006/suh_0102_01_0006_204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9.png"/><Relationship Id="rId7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10.jpeg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3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3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1_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data.tsherpa.co.kr/tsherpa/MultiMedia/Flash/2020/curri/index.html?flashxmlnum=soboro2&amp;classa=A8-C1-62-KK-KA-02-03-04-0-0-0-0&amp;classno=AA_SAMPLE/nproto_sample/DA/nproto_suh_516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cdata.tsherpa.co.kr/tsherpa/MultiMedia/Flash/2020/curri/index.html?flashxmlnum=yuni4856&amp;classa=A8-C1-22-MM-MA-03-05-02-0-0-0-0&amp;classno=MA_22_03/suh_0202_04_0002/suh_0202_04_0002_10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1.jp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719341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501994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03 △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4" y="1411707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699355"/>
              </p:ext>
            </p:extLst>
          </p:nvPr>
        </p:nvGraphicFramePr>
        <p:xfrm>
          <a:off x="7018371" y="690525"/>
          <a:ext cx="2086863" cy="4518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쓰고읽기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http://cdata.tsherpa.co.kr/tsherpa/MultiMedia/Flash/2020/curri/index.html?flashxmlnum=soboro2&amp;classa=A8-C1-12-MM-MA-03-02-05-0-0-0-0&amp;classno=MA_12_03/suh_0102_01_0006/suh_0102_01_0006_204.html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2&lt;-&gt;3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위치변경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문장이 한 줄로 나열 가능하면 한 줄에 써주세요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4647" y="1311246"/>
            <a:ext cx="5453537" cy="3629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63445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5475" y="3790370"/>
            <a:ext cx="252412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727201" y="2096852"/>
            <a:ext cx="3744900" cy="108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615998" y="23159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27200" y="3249645"/>
            <a:ext cx="3744900" cy="90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600420" y="335832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89" y="3296285"/>
            <a:ext cx="241300" cy="2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839884"/>
              </p:ext>
            </p:extLst>
          </p:nvPr>
        </p:nvGraphicFramePr>
        <p:xfrm>
          <a:off x="7018371" y="690525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모든 탭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내부에 예 약물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60032" y="1968480"/>
            <a:ext cx="1116124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48830" y="18589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9741" y="224137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83568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2424" y="5359365"/>
            <a:ext cx="1000125" cy="695325"/>
          </a:xfrm>
          <a:prstGeom prst="rect">
            <a:avLst/>
          </a:prstGeom>
          <a:noFill/>
        </p:spPr>
      </p:pic>
      <p:sp>
        <p:nvSpPr>
          <p:cNvPr id="43" name="직사각형 42"/>
          <p:cNvSpPr/>
          <p:nvPr/>
        </p:nvSpPr>
        <p:spPr>
          <a:xfrm>
            <a:off x="5971005" y="5286339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980913" y="51365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8" y="3484240"/>
            <a:ext cx="402336" cy="30480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573596" y="32601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00" y="2661273"/>
            <a:ext cx="402336" cy="3048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8" y="3075124"/>
            <a:ext cx="402336" cy="3048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719768" y="2661273"/>
            <a:ext cx="575632" cy="1127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4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99976"/>
              </p:ext>
            </p:extLst>
          </p:nvPr>
        </p:nvGraphicFramePr>
        <p:xfrm>
          <a:off x="7018371" y="690525"/>
          <a:ext cx="2086863" cy="4518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띄어쓰기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판과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도형판과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텍스트 띄어쓰기 및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도형판을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클릭하세요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도형판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빨간색 삼각형을 파란색으로 바꿔주세요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1125496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24078" y="4359505"/>
            <a:ext cx="741744" cy="293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875089" y="42550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43708" y="2924944"/>
            <a:ext cx="2952328" cy="1512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97536" y="29964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606" y="2582456"/>
            <a:ext cx="1237216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551308" y="25824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0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434743"/>
              </p:ext>
            </p:extLst>
          </p:nvPr>
        </p:nvGraphicFramePr>
        <p:xfrm>
          <a:off x="7018371" y="690525"/>
          <a:ext cx="2086863" cy="457921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띄어쓰기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판으로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도형판으로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처음 화면의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예보기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’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약물은 삭제하고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점종이를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클릭하면 예 약물과 파란 색 삼각형이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83096" y="2924944"/>
            <a:ext cx="3200871" cy="1512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60540" y="296119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38" y="3046648"/>
            <a:ext cx="402336" cy="3048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385439" y="2946740"/>
            <a:ext cx="1489649" cy="1412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64043" y="32419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460" y="4566388"/>
            <a:ext cx="999744" cy="694944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5393170" y="4506320"/>
            <a:ext cx="1087041" cy="830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044182" y="44019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81546" y="2286791"/>
            <a:ext cx="1045892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335373" y="22502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11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5" y="1411707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339435"/>
              </p:ext>
            </p:extLst>
          </p:nvPr>
        </p:nvGraphicFramePr>
        <p:xfrm>
          <a:off x="7018371" y="690525"/>
          <a:ext cx="2086863" cy="4213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쓰고읽기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http://cdata.tsherpa.co.kr/tsherpa/MultiMedia/Flash/2020/curri/index.html?flashxmlnum=soboro2&amp;classa=A8-C1-12-MM-MA-03-02-05-0-0-0-0&amp;classno=MA_12_03/suh_0102_01_0006/suh_0102_01_0006_204.html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4647" y="1311246"/>
            <a:ext cx="5453537" cy="3629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63445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37551" y="3114105"/>
            <a:ext cx="252412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157219" y="2082091"/>
            <a:ext cx="4782934" cy="1032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46016" y="23011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9972" y="2992661"/>
            <a:ext cx="252412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7393" y="3717032"/>
            <a:ext cx="252412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4233" y="4198516"/>
            <a:ext cx="252412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2483768" y="3682509"/>
            <a:ext cx="540060" cy="862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42596" y="35729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87924" y="3682509"/>
            <a:ext cx="684460" cy="862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143525" y="35729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53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416960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suh_0201_02_0003_205.html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</a:pP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42252" y="1969101"/>
            <a:ext cx="1094438" cy="401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859009" y="184577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12227" y="4279731"/>
            <a:ext cx="724463" cy="341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278269" y="41701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67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427327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suh_0201_02_0003_205.html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12227" y="4279731"/>
            <a:ext cx="724463" cy="341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278269" y="41701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89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062907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suh_0201_02_0003_205.html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앞에 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8" y="2794844"/>
            <a:ext cx="402336" cy="3048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7" y="3252044"/>
            <a:ext cx="402336" cy="3048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89327" y="2776616"/>
            <a:ext cx="517488" cy="86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55368" y="26670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000" y="4761148"/>
            <a:ext cx="1000125" cy="695325"/>
          </a:xfrm>
          <a:prstGeom prst="rect">
            <a:avLst/>
          </a:prstGeom>
          <a:noFill/>
        </p:spPr>
      </p:pic>
      <p:sp>
        <p:nvSpPr>
          <p:cNvPr id="43" name="직사각형 42"/>
          <p:cNvSpPr/>
          <p:nvPr/>
        </p:nvSpPr>
        <p:spPr>
          <a:xfrm>
            <a:off x="5647737" y="4671921"/>
            <a:ext cx="1156511" cy="881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713779" y="456238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5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40415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66022"/>
              </p:ext>
            </p:extLst>
          </p:nvPr>
        </p:nvGraphicFramePr>
        <p:xfrm>
          <a:off x="7018371" y="690525"/>
          <a:ext cx="2086863" cy="5371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O,X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http://cdata.tsherpa.co.kr/tsherpa/MultiMedia/Flash/2020/curri/index.html?flashxmlnum=soboro2&amp;classa=A8-C1-62-KK-KA-02-03-04-0-0-0-0&amp;classno=AA_SAMPLE/nproto_sample/DA/nproto_cmn_914.html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5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참고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+,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+,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모든 탭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1920" y="2038011"/>
            <a:ext cx="2052228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735371" y="1975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52020" y="2435243"/>
            <a:ext cx="1152128" cy="27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40818" y="24625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03732" y="2362048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57559" y="23255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14894" y="2708920"/>
            <a:ext cx="2637126" cy="1944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943708" y="2714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82032" y="4329100"/>
            <a:ext cx="72211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35859" y="42925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7677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049020"/>
              </p:ext>
            </p:extLst>
          </p:nvPr>
        </p:nvGraphicFramePr>
        <p:xfrm>
          <a:off x="7018371" y="690525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 속 빨간 동그라미 파란색으로 바꿔주세요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추가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14894" y="2672916"/>
            <a:ext cx="2637126" cy="1944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943708" y="2714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64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598803"/>
              </p:ext>
            </p:extLst>
          </p:nvPr>
        </p:nvGraphicFramePr>
        <p:xfrm>
          <a:off x="179388" y="733255"/>
          <a:ext cx="8810685" cy="5518870"/>
        </p:xfrm>
        <a:graphic>
          <a:graphicData uri="http://schemas.openxmlformats.org/drawingml/2006/table">
            <a:tbl>
              <a:tblPr/>
              <a:tblGrid>
                <a:gridCol w="552593"/>
                <a:gridCol w="4308071"/>
                <a:gridCol w="576064"/>
                <a:gridCol w="1224136"/>
                <a:gridCol w="1690942"/>
                <a:gridCol w="458879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 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그림에서 △ 모양 찾아보기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22~23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22~23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 만들고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22~23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삼각형의 구성 요소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22~23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삼각형의 특징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22~23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삼각형인 것과 아닌 것 구별하기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22~23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_206.html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삼각형으로 그림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22~23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_207.html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algn="dist"/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 충</a:t>
                      </a:r>
                      <a:endParaRPr lang="ko-KR" altLang="en-US" sz="1000" dirty="0"/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이런 활동을 할 수 있어요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_501.html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80529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599201"/>
              </p:ext>
            </p:extLst>
          </p:nvPr>
        </p:nvGraphicFramePr>
        <p:xfrm>
          <a:off x="7018371" y="690525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 속 빨간 동그라미 파란색으로 바꿔주세요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추가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14894" y="2672916"/>
            <a:ext cx="2637126" cy="1656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943708" y="2714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932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7677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391432"/>
              </p:ext>
            </p:extLst>
          </p:nvPr>
        </p:nvGraphicFramePr>
        <p:xfrm>
          <a:off x="7018371" y="690525"/>
          <a:ext cx="2086863" cy="3085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추가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5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40415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948565"/>
              </p:ext>
            </p:extLst>
          </p:nvPr>
        </p:nvGraphicFramePr>
        <p:xfrm>
          <a:off x="7018371" y="690525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빨간 삼각형을 파란색으로 바꿔주세요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05548" y="4298347"/>
            <a:ext cx="734604" cy="498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259801" y="41821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37220" y="2668335"/>
            <a:ext cx="1102932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59922" y="26683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15716" y="2869829"/>
            <a:ext cx="2644206" cy="1603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198645" y="27809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29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8572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1031018" y="2656636"/>
            <a:ext cx="5256820" cy="556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295577"/>
              </p:ext>
            </p:extLst>
          </p:nvPr>
        </p:nvGraphicFramePr>
        <p:xfrm>
          <a:off x="7018371" y="690525"/>
          <a:ext cx="2086863" cy="40000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앞에 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삼각김밥에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세븐일레븐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상표 가려주세요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클릭하면 그림 나타나게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3254" y="2608173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58" y="2836168"/>
            <a:ext cx="402336" cy="3048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63588" y="2656472"/>
            <a:ext cx="5532262" cy="664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245599" y="25470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031018" y="2789458"/>
            <a:ext cx="5256820" cy="4234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70143" y="2843555"/>
            <a:ext cx="501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삼각김밥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트라이앵글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피라미드 등이 있습니다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02805"/>
              </p:ext>
            </p:extLst>
          </p:nvPr>
        </p:nvGraphicFramePr>
        <p:xfrm>
          <a:off x="287524" y="6165304"/>
          <a:ext cx="4176464" cy="324036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3240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첨부이미지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0003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삼각김밥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.jpg , 0003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트라이앵글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.jpg</a:t>
                      </a:r>
                    </a:p>
                    <a:p>
                      <a:pPr algn="just"/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0003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피라미드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8" y="3543777"/>
            <a:ext cx="2234351" cy="14886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547" y="3543777"/>
            <a:ext cx="1489397" cy="14893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09" y="3543777"/>
            <a:ext cx="2228687" cy="148483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79004" y="3543777"/>
            <a:ext cx="6085051" cy="14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61016" y="34344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668646" y="53800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9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36815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12840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suh_0201_02_0003_206.html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suh_0201_02_0003_207.html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크레파스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색상박스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0003_207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648270" y="2204864"/>
            <a:ext cx="1291881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470973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575792" y="2533481"/>
            <a:ext cx="547936" cy="4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1398494" y="25334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374302" y="2563684"/>
            <a:ext cx="773762" cy="4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197004" y="25636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4984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87578"/>
              </p:ext>
            </p:extLst>
          </p:nvPr>
        </p:nvGraphicFramePr>
        <p:xfrm>
          <a:off x="7018371" y="690525"/>
          <a:ext cx="2086863" cy="3908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http://cdata.tsherpa.co.kr/tsherpa/MultiMedia/Flash/2020/curri/index.html?flashxmlnum=soboro2&amp;classa=A8-C1-62-KK-KA-02-03-04-0-0-0-0&amp;classno=AA_SAMPLE/nproto_sample/DA/nproto_cmn_913.html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탭 위치 우측 상단으로 이동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5362" y="3104964"/>
            <a:ext cx="4396757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67435" y="29280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4647" y="1376772"/>
            <a:ext cx="5525545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1196" y="1411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4519" y="2204864"/>
            <a:ext cx="351657" cy="723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869145" y="209532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48257" y="2469832"/>
            <a:ext cx="351657" cy="361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12883" y="23602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52078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89288"/>
              </p:ext>
            </p:extLst>
          </p:nvPr>
        </p:nvGraphicFramePr>
        <p:xfrm>
          <a:off x="7018371" y="690525"/>
          <a:ext cx="2086863" cy="3908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http://cdata.tsherpa.co.kr/tsherpa/MultiMedia/Flash/2020/curri/index.html?flashxmlnum=soboro2&amp;classa=A8-C1-62-KK-KA-02-03-04-0-0-0-0&amp;classno=AA_SAMPLE/nproto_sample/DA/nproto_cmn_913.html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9612" y="2488900"/>
            <a:ext cx="387823" cy="94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51119" y="23793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4647" y="1376772"/>
            <a:ext cx="5525545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1196" y="1411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15816" y="3429000"/>
            <a:ext cx="1188132" cy="75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87323" y="33194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066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61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428863"/>
              </p:ext>
            </p:extLst>
          </p:nvPr>
        </p:nvGraphicFramePr>
        <p:xfrm>
          <a:off x="7018371" y="690525"/>
          <a:ext cx="2086863" cy="4823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http://cdata.tsherpa.co.kr/tsherpa/MultiMedia/Flash/2020/curri/index.html?flashxmlnum=soboro2&amp;classa=A8-C1-62-KK-KA-02-03-04-0-0-0-0&amp;classno=AA_SAMPLE/nproto_sample/DA/nproto_cmn_912.html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38~41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24~25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84625" y="1822889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938573" y="174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55179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573914"/>
              </p:ext>
            </p:extLst>
          </p:nvPr>
        </p:nvGraphicFramePr>
        <p:xfrm>
          <a:off x="7018371" y="690525"/>
          <a:ext cx="2086863" cy="5310783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것인지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지시문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 수정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X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8956" y="193635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08514" y="1571223"/>
            <a:ext cx="1405750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2462" y="14981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67403" y="2374509"/>
            <a:ext cx="1146861" cy="245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709636" y="24011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12641" y="4321465"/>
            <a:ext cx="801623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139616" y="42119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522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22087" y="1954609"/>
            <a:ext cx="1042215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386110" y="21554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27200" y="2868739"/>
            <a:ext cx="3485441" cy="956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654175" y="275920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4" y="159279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592072"/>
              </p:ext>
            </p:extLst>
          </p:nvPr>
        </p:nvGraphicFramePr>
        <p:xfrm>
          <a:off x="7018371" y="690525"/>
          <a:ext cx="2086863" cy="3603815"/>
        </p:xfrm>
        <a:graphic>
          <a:graphicData uri="http://schemas.openxmlformats.org/drawingml/2006/table">
            <a:tbl>
              <a:tblPr/>
              <a:tblGrid>
                <a:gridCol w="217925"/>
                <a:gridCol w="1868938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꼭짓점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삭제하고 텍스트 대신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   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디자인으로 약물 만들어 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4581" y="204589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8529" y="19728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12641" y="4433108"/>
            <a:ext cx="839799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39616" y="43235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87725" y="4041717"/>
            <a:ext cx="2955470" cy="500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014699" y="404171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63" y="2816932"/>
            <a:ext cx="373781" cy="2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1196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04594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suh_0201_02_0003_102.html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-&gt;suh_0201_02_0003_101.html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http://cdata.tsherpa.co.kr/tsherpa/MultiMedia/Flash/2020/curri/index.html?flashxmlnum=soboro2&amp;classa=A8-C1-62-KK-KA-02-03-04-0-0-0-0&amp;classno=AA_SAMPLE/nproto_sample/DA/nproto_cmn_911_1.html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34~37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22~23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96793" y="1844824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6873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4658" y="1347758"/>
            <a:ext cx="5423526" cy="355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55831" y="12382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4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52078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61735"/>
              </p:ext>
            </p:extLst>
          </p:nvPr>
        </p:nvGraphicFramePr>
        <p:xfrm>
          <a:off x="7018371" y="690525"/>
          <a:ext cx="2086863" cy="3878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첫화면의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예보기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삭제하고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클릭하면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약물과 삼각형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삼각형 색깔 파란색으로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8450" y="200499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52398" y="19319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88164" y="2940641"/>
            <a:ext cx="460924" cy="378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04" y="2988568"/>
            <a:ext cx="402336" cy="30480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2672322" y="28311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2339" y="4471799"/>
            <a:ext cx="1000125" cy="695325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5299566" y="4427548"/>
            <a:ext cx="1022897" cy="73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99567" y="43180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11643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필요한지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위치 그림 아래 좌우중앙정렬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6714" y="3393970"/>
            <a:ext cx="638977" cy="50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23334" y="4411787"/>
            <a:ext cx="688826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98560" y="42930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98716" y="32712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2219" y="2345506"/>
            <a:ext cx="1311991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393008" y="245504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12" idx="2"/>
          </p:cNvCxnSpPr>
          <p:nvPr/>
        </p:nvCxnSpPr>
        <p:spPr bwMode="auto">
          <a:xfrm rot="5400000">
            <a:off x="3964969" y="3510939"/>
            <a:ext cx="610489" cy="1391981"/>
          </a:xfrm>
          <a:prstGeom prst="bentConnector2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578964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생기는지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위치 그림 아래 좌우중앙정렬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6714" y="3501008"/>
            <a:ext cx="638977" cy="50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23334" y="4411787"/>
            <a:ext cx="688826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98560" y="42930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62347" y="33808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53527" y="2663704"/>
            <a:ext cx="1054278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48010" y="28638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12" idx="2"/>
          </p:cNvCxnSpPr>
          <p:nvPr/>
        </p:nvCxnSpPr>
        <p:spPr bwMode="auto">
          <a:xfrm rot="5400000">
            <a:off x="3964969" y="3617977"/>
            <a:ext cx="610489" cy="1391981"/>
          </a:xfrm>
          <a:prstGeom prst="bentConnector2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17374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77587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4761148"/>
            <a:ext cx="6789420" cy="655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0338"/>
              </p:ext>
            </p:extLst>
          </p:nvPr>
        </p:nvGraphicFramePr>
        <p:xfrm>
          <a:off x="7018371" y="690525"/>
          <a:ext cx="2086863" cy="3601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이런 활동을 할 수 있어요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게이트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페이지 추가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hlinkClick r:id="rId4"/>
                        </a:rPr>
                        <a:t>http://cdata.tsherpa.co.kr/tsherpa/MultiMedia/Flash/2020/curri/index.html?flashxmlnum=soboro2&amp;classa=A8-C1-62-KK-KA-02-03-04-0-0-0-0&amp;classno=AA_SAMPLE/nproto_sample/DA/nproto_suh_516.html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방법 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 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삭제하고 한 페이지에 내용 모두 들어오게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삭제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0003_501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31393" y="2941610"/>
            <a:ext cx="392336" cy="2263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96136" y="3579545"/>
            <a:ext cx="344413" cy="429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796136" y="34700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75203" y="282985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63600" y="2629808"/>
            <a:ext cx="863600" cy="619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10762" y="26298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56814" y="4761148"/>
            <a:ext cx="870386" cy="429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56814" y="46516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06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44724"/>
            <a:ext cx="603504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68384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5~9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-&gt;suh_0201_02_0003_201.html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7000"/>
            <a:ext cx="603504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73422"/>
              </p:ext>
            </p:extLst>
          </p:nvPr>
        </p:nvGraphicFramePr>
        <p:xfrm>
          <a:off x="7018371" y="690525"/>
          <a:ext cx="2086863" cy="63443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-&gt;suh_0201_02_0003_201.html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내래이션이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이야기탭에서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나오는 레이아웃입니다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hlinkClick r:id="rId2"/>
                        </a:rPr>
                        <a:t>http://cdata.tsherpa.co.kr/tsherpa/MultiMedia/Flash/2020/curri/index.html?flashxmlnum=yuni4856&amp;classa=A8-C1-22-MM-MA-03-05-02-0-0-0-0&amp;classno=MA_22_03/suh_0202_04_0003/suh_0202_04_0003_201.html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링크 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크기 최대한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크게하되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탭 속의 그림 크기와 똑같게 맞춰주세요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내래이션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재생바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하단으로 이동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없는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△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413161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이야기를 들어 보세요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07792"/>
            <a:ext cx="6858709" cy="29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103782" y="1952836"/>
            <a:ext cx="4728358" cy="2981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35425" y="18890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23" y="2053813"/>
            <a:ext cx="42195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76" y="4435444"/>
            <a:ext cx="402336" cy="39014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160743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992386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268" y="5461456"/>
            <a:ext cx="6964590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-151089" y="53976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23" y="2053813"/>
            <a:ext cx="42195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580298"/>
              </p:ext>
            </p:extLst>
          </p:nvPr>
        </p:nvGraphicFramePr>
        <p:xfrm>
          <a:off x="7018371" y="690525"/>
          <a:ext cx="2086863" cy="5280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-&gt;suh_0201_02_0003_201.html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클릭하면 그림 안에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동그라미와 예 약물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개발물의 빨간색 동그라미를 파란색 동그라미로 바꿔주세요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△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05360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△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모양을 찾아보세요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223548" y="5216150"/>
            <a:ext cx="2653795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3268" y="5252663"/>
            <a:ext cx="23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나무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여우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나비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꽃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6478" y="5083811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4" y="2109425"/>
            <a:ext cx="402336" cy="30480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1511660" y="2333833"/>
            <a:ext cx="1332632" cy="1959263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4139952" y="3068960"/>
            <a:ext cx="868032" cy="79208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2927014" y="3753036"/>
            <a:ext cx="1392958" cy="97210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4419517" y="3825044"/>
            <a:ext cx="993823" cy="70207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76" y="4435444"/>
            <a:ext cx="402336" cy="39014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5160743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992386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90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68467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-&gt;suh_0201_02_0003_201.html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처음 화면부터 파란 동그라미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2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△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71868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찾은 모양을 무엇이라고 할까요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223548" y="5216150"/>
            <a:ext cx="2653795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3268" y="5252663"/>
            <a:ext cx="23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세모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6478" y="5083811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301208"/>
            <a:ext cx="402336" cy="304800"/>
          </a:xfrm>
          <a:prstGeom prst="rect">
            <a:avLst/>
          </a:prstGeom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23" y="2053813"/>
            <a:ext cx="42195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타원 39"/>
          <p:cNvSpPr/>
          <p:nvPr/>
        </p:nvSpPr>
        <p:spPr bwMode="auto">
          <a:xfrm>
            <a:off x="1511660" y="2333833"/>
            <a:ext cx="1332632" cy="1959263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4139952" y="3068960"/>
            <a:ext cx="868032" cy="79208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2927014" y="3753036"/>
            <a:ext cx="1392958" cy="97210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4419517" y="3825044"/>
            <a:ext cx="993823" cy="70207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76" y="4435444"/>
            <a:ext cx="402336" cy="390144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5160743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992386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24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1349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-&gt;suh_0201_02_0003_201.html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처음 화면부터 파란 동그라미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2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△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75215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그림과 같은 모양의 도형을 무엇이라고 할까요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987712" y="5216150"/>
            <a:ext cx="1125467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25237" y="5252663"/>
            <a:ext cx="1004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0498" y="5395463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23" y="2053813"/>
            <a:ext cx="42195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 bwMode="auto">
          <a:xfrm>
            <a:off x="1511660" y="2333833"/>
            <a:ext cx="1332632" cy="1959263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4139952" y="3068960"/>
            <a:ext cx="868032" cy="79208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2927014" y="3753036"/>
            <a:ext cx="1392958" cy="97210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4419517" y="3825044"/>
            <a:ext cx="993823" cy="70207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76" y="4435444"/>
            <a:ext cx="402336" cy="39014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5160743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992386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84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△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416822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suh_0201_02_0003_101.html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-&gt;suh_0201_02_0003_201.html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처음 화면부터 파란 동그라미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2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△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784285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우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에는 삼각형이 모두 몇 개 있나요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127655" y="5216150"/>
            <a:ext cx="845580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50128" y="5252663"/>
            <a:ext cx="75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4687" y="5371347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23" y="2053813"/>
            <a:ext cx="42195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 bwMode="auto">
          <a:xfrm>
            <a:off x="1511660" y="2333833"/>
            <a:ext cx="1332632" cy="1959263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4139952" y="3068960"/>
            <a:ext cx="868032" cy="79208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2927014" y="3753036"/>
            <a:ext cx="1392958" cy="97210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4419517" y="3825044"/>
            <a:ext cx="993823" cy="70207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76" y="4435444"/>
            <a:ext cx="402336" cy="39014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5160743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992386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80569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33431</TotalTime>
  <Words>1997</Words>
  <Application>Microsoft Office PowerPoint</Application>
  <PresentationFormat>화면 슬라이드 쇼(4:3)</PresentationFormat>
  <Paragraphs>858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5337</cp:revision>
  <dcterms:created xsi:type="dcterms:W3CDTF">2008-07-15T12:19:11Z</dcterms:created>
  <dcterms:modified xsi:type="dcterms:W3CDTF">2021-01-24T23:55:24Z</dcterms:modified>
</cp:coreProperties>
</file>